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2" r:id="rId3"/>
    <p:sldId id="301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304" r:id="rId13"/>
    <p:sldId id="303" r:id="rId14"/>
    <p:sldId id="302" r:id="rId15"/>
    <p:sldId id="288" r:id="rId16"/>
    <p:sldId id="289" r:id="rId17"/>
    <p:sldId id="294" r:id="rId18"/>
    <p:sldId id="290" r:id="rId19"/>
    <p:sldId id="291" r:id="rId20"/>
    <p:sldId id="285" r:id="rId21"/>
    <p:sldId id="286" r:id="rId22"/>
    <p:sldId id="287" r:id="rId23"/>
    <p:sldId id="279" r:id="rId24"/>
    <p:sldId id="280" r:id="rId25"/>
    <p:sldId id="281" r:id="rId26"/>
    <p:sldId id="273" r:id="rId27"/>
    <p:sldId id="284" r:id="rId28"/>
    <p:sldId id="278" r:id="rId29"/>
    <p:sldId id="277" r:id="rId30"/>
    <p:sldId id="283" r:id="rId31"/>
    <p:sldId id="269" r:id="rId32"/>
    <p:sldId id="274" r:id="rId33"/>
    <p:sldId id="275" r:id="rId34"/>
    <p:sldId id="257" r:id="rId35"/>
    <p:sldId id="264" r:id="rId36"/>
    <p:sldId id="263" r:id="rId37"/>
    <p:sldId id="276" r:id="rId38"/>
    <p:sldId id="270" r:id="rId39"/>
    <p:sldId id="271" r:id="rId40"/>
    <p:sldId id="272" r:id="rId41"/>
    <p:sldId id="267" r:id="rId42"/>
    <p:sldId id="268" r:id="rId43"/>
    <p:sldId id="265" r:id="rId44"/>
    <p:sldId id="266" r:id="rId45"/>
    <p:sldId id="258" r:id="rId46"/>
    <p:sldId id="262" r:id="rId47"/>
    <p:sldId id="259" r:id="rId48"/>
    <p:sldId id="260" r:id="rId49"/>
    <p:sldId id="26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E7D4-32F4-4BCD-8E90-7E5DDEB629F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5509-CDDA-48A2-ADA7-8762B7FF0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5" descr="E:\NAM HOC 2019-2020\HINH 2019\NOEL\TRANG TRI NOEL\77221810_2450531668520627_20862994594565980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343650" cy="65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19-2020\HINH 2019\NOEL\TRANG TRI NOEL\71406003_2445949478978846_9183319452479913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43000"/>
            <a:ext cx="609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8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19-2020\HINH 2019\NOEL\TRANG TRI NOEL\78774494_2445471425693318_68530283641359564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77"/>
            <a:ext cx="8023146" cy="63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19-2020\HINH 2019\NOEL\TRANG TRI NOEL\78802012_2445471469026647_5423536718290616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429250" cy="75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3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19-2020\HINH 2019\NOEL\TRANG TRI NOEL\78914340_2448793225361138_89076470410106634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78802" cy="58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0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19-2020\HINH 2019\NOEL\TRANG TRI NOEL\78922815_2448793105361150_50544617775893053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125794"/>
            <a:ext cx="5143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6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19-2020\HINH 2019\NOEL\TRANG TRI NOEL\76996295_2445471342359993_3026453193367224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65"/>
            <a:ext cx="3848937" cy="64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19-2020\HINH 2019\NOEL\TRANG TRI NOEL\77053383_2448793038694490_888900953723581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38200"/>
            <a:ext cx="6096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19-2020\HINH 2019\NOEL\TRANG TRI NOEL\76645574_2448793032027824_5901638020821417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813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0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E:\NAM HOC 2019-2020\HINH 2019\NOEL\TRANG TRI NOEL\76930775_2448793215361139_42451770629873991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8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19-2020\HINH 2019\NOEL\TRANG TRI NOEL\77067159_2445949455645515_88832607836396584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2772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19-2020\HINH 2019\NOEL\TRANG TRI NOEL\76762647_2445949498978844_63449289269507522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76200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1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E:\NAM HOC 2019-2020\HINH 2019\NOEL\TRANG TRI NOEL\77099399_2445471522359975_35699430107476131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91554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5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E:\NAM HOC 2019-2020\HINH 2019\NOEL\TRANG TRI NOEL\77110901_2445471582359969_37875901305800622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8575"/>
            <a:ext cx="451485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96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E:\NAM HOC 2019-2020\HINH 2019\NOEL\TRANG TRI NOEL\77145203_2445471449026649_60592294289976852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42875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1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7" descr="E:\NAM HOC 2019-2020\HINH 2019\NOEL\TRANG TRI NOEL\77250120_1007757509573006_40569757965546946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-1143000"/>
            <a:ext cx="51720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4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8" descr="E:\NAM HOC 2019-2020\HINH 2019\NOEL\TRANG TRI NOEL\77307350_2448793072027820_8229386621670129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28600"/>
            <a:ext cx="577100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4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6" descr="E:\NAM HOC 2019-2020\HINH 2019\NOEL\TRANG TRI NOEL\77222429_2445471639026630_72015076180979875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42875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0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3" descr="E:\NAM HOC 2019-2020\HINH 2019\NOEL\TRANG TRI NOEL\78107335_2445949218978872_47193621542081658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-142875"/>
            <a:ext cx="40195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5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3" descr="E:\NAM HOC 2019-2020\HINH 2019\NOEL\TRANG TRI NOEL\77171433_2450704731836654_48249427582653562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3755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4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0" descr="E:\NAM HOC 2019-2020\HINH 2019\NOEL\TRANG TRI NOEL\78061370_2450704775169983_82626180077049610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52400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6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1" descr="E:\NAM HOC 2019-2020\HINH 2019\NOEL\TRANG TRI NOEL\78083380_2450704815169979_80993216374190899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752"/>
            <a:ext cx="7240054" cy="63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4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19-2020\HINH 2019\NOEL\TRANG TRI NOEL\78998452_1007757546239669_34146806258970132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-1143000"/>
            <a:ext cx="64484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45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 descr="E:\NAM HOC 2019-2020\HINH 2019\NOEL\TRANG TRI NOEL\77181312_2450704965169964_3471538313494528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0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1" descr="E:\NAM HOC 2019-2020\HINH 2019\NOEL\TRANG TRI NOEL\78341524_2450704938503300_76361491215181414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1475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56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2" descr="E:\NAM HOC 2019-2020\HINH 2019\NOEL\TRANG TRI NOEL\78096793_2450704871836640_2964302546987909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20174"/>
            <a:ext cx="4800600" cy="70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4" descr="E:\NAM HOC 2019-2020\HINH 2019\NOEL\TRANG TRI NOEL\78111200_2450704918503302_5146067644692037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447800"/>
            <a:ext cx="619125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8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9" descr="E:\NAM HOC 2019-2020\HINH 2019\NOEL\TRANG TRI NOEL\78562467_2450704758503318_47315506786887270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-1752600"/>
            <a:ext cx="6934200" cy="81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0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7" descr="E:\NAM HOC 2019-2020\HINH 2019\NOEL\TRANG TRI NOEL\78453196_2450704865169974_10648094731403264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5231" y="-1371600"/>
            <a:ext cx="67056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0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4" descr="E:\NAM HOC 2019-2020\HINH 2019\NOEL\TRANG TRI NOEL\78366254_2450704808503313_18063356841689088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1954"/>
            <a:ext cx="6521245" cy="65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4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5" descr="E:\NAM HOC 2019-2020\HINH 2019\NOEL\TRANG TRI NOEL\78176454_2450531825187278_7522894420220313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76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54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6" descr="E:\NAM HOC 2019-2020\HINH 2019\NOEL\TRANG TRI NOEL\78196604_2448793168694477_17246750543582330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5371" y="-1475371"/>
            <a:ext cx="5867400" cy="91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12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7" descr="E:\NAM HOC 2019-2020\HINH 2019\NOEL\TRANG TRI NOEL\78205695_2448793265361134_20593577094293749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9433" y="-1239433"/>
            <a:ext cx="6781800" cy="92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4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19-2020\HINH 2019\NOEL\TRANG TRI NOEL\75282310_2445471379026656_4515374623809863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91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8" descr="E:\NAM HOC 2019-2020\HINH 2019\NOEL\TRANG TRI NOEL\78210099_2445471335693327_8671005406836817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-323850"/>
            <a:ext cx="5372100" cy="75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85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9" descr="E:\NAM HOC 2019-2020\HINH 2019\NOEL\TRANG TRI NOEL\78219736_2448793075361153_7221605848840142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16"/>
            <a:ext cx="7166624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18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0" descr="E:\NAM HOC 2019-2020\HINH 2019\NOEL\TRANG TRI NOEL\78327898_2445471562359971_41093807154627870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-171450"/>
            <a:ext cx="60388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9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" descr="E:\NAM HOC 2019-2020\HINH 2019\NOEL\TRANG TRI NOEL\78348911_2448793125361148_1705461247576637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0984" y="-991216"/>
            <a:ext cx="6565030" cy="86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79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3" descr="E:\NAM HOC 2019-2020\HINH 2019\NOEL\TRANG TRI NOEL\78349134_1007757566239667_3722702559241043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9712" y="-1357312"/>
            <a:ext cx="61245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9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0" descr="E:\NAM HOC 2019-2020\HINH 2019\NOEL\TRANG TRI NOEL\78646305_2448793348694459_28886865295955722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9704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59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5" descr="E:\NAM HOC 2019-2020\HINH 2019\NOEL\TRANG TRI NOEL\78367544_2448793185361142_85454163454438932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748379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97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1" descr="E:\NAM HOC 2019-2020\HINH 2019\NOEL\TRANG TRI NOEL\78664396_2445471385693322_27068489401116917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57200"/>
            <a:ext cx="76962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93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8" descr="E:\NAM HOC 2019-2020\HINH 2019\NOEL\TRANG TRI NOEL\78533289_2445949435645517_6183253619056312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142875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17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6" descr="E:\NAM HOC 2019-2020\HINH 2019\NOEL\TRANG TRI NOEL\78434946_2445471692359958_82481346091837030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2475"/>
            <a:ext cx="714375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5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19-2020\HINH 2019\NOEL\TRANG TRI NOEL\75242283_2424506294456498_6074344810481713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1143000"/>
            <a:ext cx="60579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19-2020\HINH 2019\NOEL\TRANG TRI NOEL\74392054_2448793255361135_25002595614751457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8100"/>
            <a:ext cx="542925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7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19-2020\HINH 2019\NOEL\TRANG TRI NOEL\74209741_2445949265645534_34058832100248780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002890"/>
            <a:ext cx="68770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19-2020\HINH 2019\NOEL\TRANG TRI NOEL\73342404_2448793142027813_4201667931882389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0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19-2020\HINH 2019\NOEL\TRANG TRI NOEL\79213909_2448793305361130_45217089532471541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52400"/>
            <a:ext cx="4343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4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4</cp:revision>
  <dcterms:created xsi:type="dcterms:W3CDTF">2019-12-04T08:24:22Z</dcterms:created>
  <dcterms:modified xsi:type="dcterms:W3CDTF">2019-12-04T09:20:31Z</dcterms:modified>
</cp:coreProperties>
</file>